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12192000" cy="143986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7" autoAdjust="0"/>
    <p:restoredTop sz="94660"/>
  </p:normalViewPr>
  <p:slideViewPr>
    <p:cSldViewPr snapToGrid="0">
      <p:cViewPr varScale="1">
        <p:scale>
          <a:sx n="76" d="100"/>
          <a:sy n="76" d="100"/>
        </p:scale>
        <p:origin x="108" y="9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35644"/>
            <a:ext cx="9144000" cy="501286"/>
          </a:xfrm>
        </p:spPr>
        <p:txBody>
          <a:bodyPr anchor="b"/>
          <a:lstStyle>
            <a:lvl1pPr algn="ctr">
              <a:defRPr sz="126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756262"/>
            <a:ext cx="9144000" cy="347633"/>
          </a:xfrm>
        </p:spPr>
        <p:txBody>
          <a:bodyPr/>
          <a:lstStyle>
            <a:lvl1pPr marL="0" indent="0" algn="ctr">
              <a:buNone/>
              <a:defRPr sz="504"/>
            </a:lvl1pPr>
            <a:lvl2pPr marL="96012" indent="0" algn="ctr">
              <a:buNone/>
              <a:defRPr sz="420"/>
            </a:lvl2pPr>
            <a:lvl3pPr marL="192024" indent="0" algn="ctr">
              <a:buNone/>
              <a:defRPr sz="378"/>
            </a:lvl3pPr>
            <a:lvl4pPr marL="288036" indent="0" algn="ctr">
              <a:buNone/>
              <a:defRPr sz="336"/>
            </a:lvl4pPr>
            <a:lvl5pPr marL="384048" indent="0" algn="ctr">
              <a:buNone/>
              <a:defRPr sz="336"/>
            </a:lvl5pPr>
            <a:lvl6pPr marL="480060" indent="0" algn="ctr">
              <a:buNone/>
              <a:defRPr sz="336"/>
            </a:lvl6pPr>
            <a:lvl7pPr marL="576072" indent="0" algn="ctr">
              <a:buNone/>
              <a:defRPr sz="336"/>
            </a:lvl7pPr>
            <a:lvl8pPr marL="672084" indent="0" algn="ctr">
              <a:buNone/>
              <a:defRPr sz="336"/>
            </a:lvl8pPr>
            <a:lvl9pPr marL="768096" indent="0" algn="ctr">
              <a:buNone/>
              <a:defRPr sz="336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8EB88-4F48-46F4-A7DA-693D69CB6E06}" type="datetimeFigureOut">
              <a:rPr lang="es-CO" smtClean="0"/>
              <a:t>22/06/2023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4C243-B247-4F32-BCDB-E026DD84D00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377203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8EB88-4F48-46F4-A7DA-693D69CB6E06}" type="datetimeFigureOut">
              <a:rPr lang="es-CO" smtClean="0"/>
              <a:t>22/06/2023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4C243-B247-4F32-BCDB-E026DD84D00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7032920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660"/>
            <a:ext cx="2628900" cy="1220217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660"/>
            <a:ext cx="7734300" cy="1220217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8EB88-4F48-46F4-A7DA-693D69CB6E06}" type="datetimeFigureOut">
              <a:rPr lang="es-CO" smtClean="0"/>
              <a:t>22/06/2023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4C243-B247-4F32-BCDB-E026DD84D00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6272238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8EB88-4F48-46F4-A7DA-693D69CB6E06}" type="datetimeFigureOut">
              <a:rPr lang="es-CO" smtClean="0"/>
              <a:t>22/06/2023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4C243-B247-4F32-BCDB-E026DD84D00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6369701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358966"/>
            <a:ext cx="10515600" cy="598943"/>
          </a:xfrm>
        </p:spPr>
        <p:txBody>
          <a:bodyPr anchor="b"/>
          <a:lstStyle>
            <a:lvl1pPr>
              <a:defRPr sz="126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963575"/>
            <a:ext cx="10515600" cy="314970"/>
          </a:xfrm>
        </p:spPr>
        <p:txBody>
          <a:bodyPr/>
          <a:lstStyle>
            <a:lvl1pPr marL="0" indent="0">
              <a:buNone/>
              <a:defRPr sz="504">
                <a:solidFill>
                  <a:schemeClr val="tx1">
                    <a:tint val="75000"/>
                  </a:schemeClr>
                </a:solidFill>
              </a:defRPr>
            </a:lvl1pPr>
            <a:lvl2pPr marL="96012" indent="0">
              <a:buNone/>
              <a:defRPr sz="420">
                <a:solidFill>
                  <a:schemeClr val="tx1">
                    <a:tint val="75000"/>
                  </a:schemeClr>
                </a:solidFill>
              </a:defRPr>
            </a:lvl2pPr>
            <a:lvl3pPr marL="192024" indent="0">
              <a:buNone/>
              <a:defRPr sz="378">
                <a:solidFill>
                  <a:schemeClr val="tx1">
                    <a:tint val="75000"/>
                  </a:schemeClr>
                </a:solidFill>
              </a:defRPr>
            </a:lvl3pPr>
            <a:lvl4pPr marL="288036" indent="0">
              <a:buNone/>
              <a:defRPr sz="336">
                <a:solidFill>
                  <a:schemeClr val="tx1">
                    <a:tint val="75000"/>
                  </a:schemeClr>
                </a:solidFill>
              </a:defRPr>
            </a:lvl4pPr>
            <a:lvl5pPr marL="384048" indent="0">
              <a:buNone/>
              <a:defRPr sz="336">
                <a:solidFill>
                  <a:schemeClr val="tx1">
                    <a:tint val="75000"/>
                  </a:schemeClr>
                </a:solidFill>
              </a:defRPr>
            </a:lvl5pPr>
            <a:lvl6pPr marL="480060" indent="0">
              <a:buNone/>
              <a:defRPr sz="336">
                <a:solidFill>
                  <a:schemeClr val="tx1">
                    <a:tint val="75000"/>
                  </a:schemeClr>
                </a:solidFill>
              </a:defRPr>
            </a:lvl6pPr>
            <a:lvl7pPr marL="576072" indent="0">
              <a:buNone/>
              <a:defRPr sz="336">
                <a:solidFill>
                  <a:schemeClr val="tx1">
                    <a:tint val="75000"/>
                  </a:schemeClr>
                </a:solidFill>
              </a:defRPr>
            </a:lvl7pPr>
            <a:lvl8pPr marL="672084" indent="0">
              <a:buNone/>
              <a:defRPr sz="336">
                <a:solidFill>
                  <a:schemeClr val="tx1">
                    <a:tint val="75000"/>
                  </a:schemeClr>
                </a:solidFill>
              </a:defRPr>
            </a:lvl8pPr>
            <a:lvl9pPr marL="768096" indent="0">
              <a:buNone/>
              <a:defRPr sz="336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8EB88-4F48-46F4-A7DA-693D69CB6E06}" type="datetimeFigureOut">
              <a:rPr lang="es-CO" smtClean="0"/>
              <a:t>22/06/2023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4C243-B247-4F32-BCDB-E026DD84D00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9391065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383297"/>
            <a:ext cx="5181600" cy="91358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383297"/>
            <a:ext cx="5181600" cy="91358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8EB88-4F48-46F4-A7DA-693D69CB6E06}" type="datetimeFigureOut">
              <a:rPr lang="es-CO" smtClean="0"/>
              <a:t>22/06/2023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4C243-B247-4F32-BCDB-E026DD84D00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8435858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76659"/>
            <a:ext cx="10515600" cy="27830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352967"/>
            <a:ext cx="5157787" cy="172983"/>
          </a:xfrm>
        </p:spPr>
        <p:txBody>
          <a:bodyPr anchor="b"/>
          <a:lstStyle>
            <a:lvl1pPr marL="0" indent="0">
              <a:buNone/>
              <a:defRPr sz="504" b="1"/>
            </a:lvl1pPr>
            <a:lvl2pPr marL="96012" indent="0">
              <a:buNone/>
              <a:defRPr sz="420" b="1"/>
            </a:lvl2pPr>
            <a:lvl3pPr marL="192024" indent="0">
              <a:buNone/>
              <a:defRPr sz="378" b="1"/>
            </a:lvl3pPr>
            <a:lvl4pPr marL="288036" indent="0">
              <a:buNone/>
              <a:defRPr sz="336" b="1"/>
            </a:lvl4pPr>
            <a:lvl5pPr marL="384048" indent="0">
              <a:buNone/>
              <a:defRPr sz="336" b="1"/>
            </a:lvl5pPr>
            <a:lvl6pPr marL="480060" indent="0">
              <a:buNone/>
              <a:defRPr sz="336" b="1"/>
            </a:lvl6pPr>
            <a:lvl7pPr marL="576072" indent="0">
              <a:buNone/>
              <a:defRPr sz="336" b="1"/>
            </a:lvl7pPr>
            <a:lvl8pPr marL="672084" indent="0">
              <a:buNone/>
              <a:defRPr sz="336" b="1"/>
            </a:lvl8pPr>
            <a:lvl9pPr marL="768096" indent="0">
              <a:buNone/>
              <a:defRPr sz="336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525950"/>
            <a:ext cx="5157787" cy="773593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352967"/>
            <a:ext cx="5183188" cy="172983"/>
          </a:xfrm>
        </p:spPr>
        <p:txBody>
          <a:bodyPr anchor="b"/>
          <a:lstStyle>
            <a:lvl1pPr marL="0" indent="0">
              <a:buNone/>
              <a:defRPr sz="504" b="1"/>
            </a:lvl1pPr>
            <a:lvl2pPr marL="96012" indent="0">
              <a:buNone/>
              <a:defRPr sz="420" b="1"/>
            </a:lvl2pPr>
            <a:lvl3pPr marL="192024" indent="0">
              <a:buNone/>
              <a:defRPr sz="378" b="1"/>
            </a:lvl3pPr>
            <a:lvl4pPr marL="288036" indent="0">
              <a:buNone/>
              <a:defRPr sz="336" b="1"/>
            </a:lvl4pPr>
            <a:lvl5pPr marL="384048" indent="0">
              <a:buNone/>
              <a:defRPr sz="336" b="1"/>
            </a:lvl5pPr>
            <a:lvl6pPr marL="480060" indent="0">
              <a:buNone/>
              <a:defRPr sz="336" b="1"/>
            </a:lvl6pPr>
            <a:lvl7pPr marL="576072" indent="0">
              <a:buNone/>
              <a:defRPr sz="336" b="1"/>
            </a:lvl7pPr>
            <a:lvl8pPr marL="672084" indent="0">
              <a:buNone/>
              <a:defRPr sz="336" b="1"/>
            </a:lvl8pPr>
            <a:lvl9pPr marL="768096" indent="0">
              <a:buNone/>
              <a:defRPr sz="336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525950"/>
            <a:ext cx="5183188" cy="773593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8EB88-4F48-46F4-A7DA-693D69CB6E06}" type="datetimeFigureOut">
              <a:rPr lang="es-CO" smtClean="0"/>
              <a:t>22/06/2023</a:t>
            </a:fld>
            <a:endParaRPr lang="es-C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4C243-B247-4F32-BCDB-E026DD84D00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0299817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8EB88-4F48-46F4-A7DA-693D69CB6E06}" type="datetimeFigureOut">
              <a:rPr lang="es-CO" smtClean="0"/>
              <a:t>22/06/2023</a:t>
            </a:fld>
            <a:endParaRPr lang="es-C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4C243-B247-4F32-BCDB-E026DD84D00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108386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8EB88-4F48-46F4-A7DA-693D69CB6E06}" type="datetimeFigureOut">
              <a:rPr lang="es-CO" smtClean="0"/>
              <a:t>22/06/2023</a:t>
            </a:fld>
            <a:endParaRPr lang="es-C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4C243-B247-4F32-BCDB-E026DD84D00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7917715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9" y="95991"/>
            <a:ext cx="3932237" cy="335968"/>
          </a:xfrm>
        </p:spPr>
        <p:txBody>
          <a:bodyPr anchor="b"/>
          <a:lstStyle>
            <a:lvl1pPr>
              <a:defRPr sz="672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207314"/>
            <a:ext cx="6172200" cy="1023236"/>
          </a:xfrm>
        </p:spPr>
        <p:txBody>
          <a:bodyPr/>
          <a:lstStyle>
            <a:lvl1pPr>
              <a:defRPr sz="672"/>
            </a:lvl1pPr>
            <a:lvl2pPr>
              <a:defRPr sz="588"/>
            </a:lvl2pPr>
            <a:lvl3pPr>
              <a:defRPr sz="504"/>
            </a:lvl3pPr>
            <a:lvl4pPr>
              <a:defRPr sz="420"/>
            </a:lvl4pPr>
            <a:lvl5pPr>
              <a:defRPr sz="420"/>
            </a:lvl5pPr>
            <a:lvl6pPr>
              <a:defRPr sz="420"/>
            </a:lvl6pPr>
            <a:lvl7pPr>
              <a:defRPr sz="420"/>
            </a:lvl7pPr>
            <a:lvl8pPr>
              <a:defRPr sz="420"/>
            </a:lvl8pPr>
            <a:lvl9pPr>
              <a:defRPr sz="42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9" y="431959"/>
            <a:ext cx="3932237" cy="800257"/>
          </a:xfrm>
        </p:spPr>
        <p:txBody>
          <a:bodyPr/>
          <a:lstStyle>
            <a:lvl1pPr marL="0" indent="0">
              <a:buNone/>
              <a:defRPr sz="336"/>
            </a:lvl1pPr>
            <a:lvl2pPr marL="96012" indent="0">
              <a:buNone/>
              <a:defRPr sz="294"/>
            </a:lvl2pPr>
            <a:lvl3pPr marL="192024" indent="0">
              <a:buNone/>
              <a:defRPr sz="252"/>
            </a:lvl3pPr>
            <a:lvl4pPr marL="288036" indent="0">
              <a:buNone/>
              <a:defRPr sz="210"/>
            </a:lvl4pPr>
            <a:lvl5pPr marL="384048" indent="0">
              <a:buNone/>
              <a:defRPr sz="210"/>
            </a:lvl5pPr>
            <a:lvl6pPr marL="480060" indent="0">
              <a:buNone/>
              <a:defRPr sz="210"/>
            </a:lvl6pPr>
            <a:lvl7pPr marL="576072" indent="0">
              <a:buNone/>
              <a:defRPr sz="210"/>
            </a:lvl7pPr>
            <a:lvl8pPr marL="672084" indent="0">
              <a:buNone/>
              <a:defRPr sz="210"/>
            </a:lvl8pPr>
            <a:lvl9pPr marL="768096" indent="0">
              <a:buNone/>
              <a:defRPr sz="21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8EB88-4F48-46F4-A7DA-693D69CB6E06}" type="datetimeFigureOut">
              <a:rPr lang="es-CO" smtClean="0"/>
              <a:t>22/06/2023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4C243-B247-4F32-BCDB-E026DD84D00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8155763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9" y="95991"/>
            <a:ext cx="3932237" cy="335968"/>
          </a:xfrm>
        </p:spPr>
        <p:txBody>
          <a:bodyPr anchor="b"/>
          <a:lstStyle>
            <a:lvl1pPr>
              <a:defRPr sz="672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207314"/>
            <a:ext cx="6172200" cy="1023236"/>
          </a:xfrm>
        </p:spPr>
        <p:txBody>
          <a:bodyPr anchor="t"/>
          <a:lstStyle>
            <a:lvl1pPr marL="0" indent="0">
              <a:buNone/>
              <a:defRPr sz="672"/>
            </a:lvl1pPr>
            <a:lvl2pPr marL="96012" indent="0">
              <a:buNone/>
              <a:defRPr sz="588"/>
            </a:lvl2pPr>
            <a:lvl3pPr marL="192024" indent="0">
              <a:buNone/>
              <a:defRPr sz="504"/>
            </a:lvl3pPr>
            <a:lvl4pPr marL="288036" indent="0">
              <a:buNone/>
              <a:defRPr sz="420"/>
            </a:lvl4pPr>
            <a:lvl5pPr marL="384048" indent="0">
              <a:buNone/>
              <a:defRPr sz="420"/>
            </a:lvl5pPr>
            <a:lvl6pPr marL="480060" indent="0">
              <a:buNone/>
              <a:defRPr sz="420"/>
            </a:lvl6pPr>
            <a:lvl7pPr marL="576072" indent="0">
              <a:buNone/>
              <a:defRPr sz="420"/>
            </a:lvl7pPr>
            <a:lvl8pPr marL="672084" indent="0">
              <a:buNone/>
              <a:defRPr sz="420"/>
            </a:lvl8pPr>
            <a:lvl9pPr marL="768096" indent="0">
              <a:buNone/>
              <a:defRPr sz="42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9" y="431959"/>
            <a:ext cx="3932237" cy="800257"/>
          </a:xfrm>
        </p:spPr>
        <p:txBody>
          <a:bodyPr/>
          <a:lstStyle>
            <a:lvl1pPr marL="0" indent="0">
              <a:buNone/>
              <a:defRPr sz="336"/>
            </a:lvl1pPr>
            <a:lvl2pPr marL="96012" indent="0">
              <a:buNone/>
              <a:defRPr sz="294"/>
            </a:lvl2pPr>
            <a:lvl3pPr marL="192024" indent="0">
              <a:buNone/>
              <a:defRPr sz="252"/>
            </a:lvl3pPr>
            <a:lvl4pPr marL="288036" indent="0">
              <a:buNone/>
              <a:defRPr sz="210"/>
            </a:lvl4pPr>
            <a:lvl5pPr marL="384048" indent="0">
              <a:buNone/>
              <a:defRPr sz="210"/>
            </a:lvl5pPr>
            <a:lvl6pPr marL="480060" indent="0">
              <a:buNone/>
              <a:defRPr sz="210"/>
            </a:lvl6pPr>
            <a:lvl7pPr marL="576072" indent="0">
              <a:buNone/>
              <a:defRPr sz="210"/>
            </a:lvl7pPr>
            <a:lvl8pPr marL="672084" indent="0">
              <a:buNone/>
              <a:defRPr sz="210"/>
            </a:lvl8pPr>
            <a:lvl9pPr marL="768096" indent="0">
              <a:buNone/>
              <a:defRPr sz="21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8EB88-4F48-46F4-A7DA-693D69CB6E06}" type="datetimeFigureOut">
              <a:rPr lang="es-CO" smtClean="0"/>
              <a:t>22/06/2023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4C243-B247-4F32-BCDB-E026DD84D00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8283533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76659"/>
            <a:ext cx="10515600" cy="27830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383297"/>
            <a:ext cx="10515600" cy="9135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1334540"/>
            <a:ext cx="2743200" cy="7665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18EB88-4F48-46F4-A7DA-693D69CB6E06}" type="datetimeFigureOut">
              <a:rPr lang="es-CO" smtClean="0"/>
              <a:t>22/06/2023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1334540"/>
            <a:ext cx="4114800" cy="7665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1334540"/>
            <a:ext cx="2743200" cy="7665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F4C243-B247-4F32-BCDB-E026DD84D00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8761167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192024" rtl="0" eaLnBrk="1" latinLnBrk="0" hangingPunct="1">
        <a:lnSpc>
          <a:spcPct val="90000"/>
        </a:lnSpc>
        <a:spcBef>
          <a:spcPct val="0"/>
        </a:spcBef>
        <a:buNone/>
        <a:defRPr sz="92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8006" indent="-48006" algn="l" defTabSz="192024" rtl="0" eaLnBrk="1" latinLnBrk="0" hangingPunct="1">
        <a:lnSpc>
          <a:spcPct val="90000"/>
        </a:lnSpc>
        <a:spcBef>
          <a:spcPts val="210"/>
        </a:spcBef>
        <a:buFont typeface="Arial" panose="020B0604020202020204" pitchFamily="34" charset="0"/>
        <a:buChar char="•"/>
        <a:defRPr sz="588" kern="1200">
          <a:solidFill>
            <a:schemeClr val="tx1"/>
          </a:solidFill>
          <a:latin typeface="+mn-lt"/>
          <a:ea typeface="+mn-ea"/>
          <a:cs typeface="+mn-cs"/>
        </a:defRPr>
      </a:lvl1pPr>
      <a:lvl2pPr marL="144018" indent="-48006" algn="l" defTabSz="192024" rtl="0" eaLnBrk="1" latinLnBrk="0" hangingPunct="1">
        <a:lnSpc>
          <a:spcPct val="90000"/>
        </a:lnSpc>
        <a:spcBef>
          <a:spcPts val="105"/>
        </a:spcBef>
        <a:buFont typeface="Arial" panose="020B0604020202020204" pitchFamily="34" charset="0"/>
        <a:buChar char="•"/>
        <a:defRPr sz="504" kern="1200">
          <a:solidFill>
            <a:schemeClr val="tx1"/>
          </a:solidFill>
          <a:latin typeface="+mn-lt"/>
          <a:ea typeface="+mn-ea"/>
          <a:cs typeface="+mn-cs"/>
        </a:defRPr>
      </a:lvl2pPr>
      <a:lvl3pPr marL="240030" indent="-48006" algn="l" defTabSz="192024" rtl="0" eaLnBrk="1" latinLnBrk="0" hangingPunct="1">
        <a:lnSpc>
          <a:spcPct val="90000"/>
        </a:lnSpc>
        <a:spcBef>
          <a:spcPts val="105"/>
        </a:spcBef>
        <a:buFont typeface="Arial" panose="020B0604020202020204" pitchFamily="34" charset="0"/>
        <a:buChar char="•"/>
        <a:defRPr sz="420" kern="1200">
          <a:solidFill>
            <a:schemeClr val="tx1"/>
          </a:solidFill>
          <a:latin typeface="+mn-lt"/>
          <a:ea typeface="+mn-ea"/>
          <a:cs typeface="+mn-cs"/>
        </a:defRPr>
      </a:lvl3pPr>
      <a:lvl4pPr marL="336042" indent="-48006" algn="l" defTabSz="192024" rtl="0" eaLnBrk="1" latinLnBrk="0" hangingPunct="1">
        <a:lnSpc>
          <a:spcPct val="90000"/>
        </a:lnSpc>
        <a:spcBef>
          <a:spcPts val="105"/>
        </a:spcBef>
        <a:buFont typeface="Arial" panose="020B0604020202020204" pitchFamily="34" charset="0"/>
        <a:buChar char="•"/>
        <a:defRPr sz="378" kern="1200">
          <a:solidFill>
            <a:schemeClr val="tx1"/>
          </a:solidFill>
          <a:latin typeface="+mn-lt"/>
          <a:ea typeface="+mn-ea"/>
          <a:cs typeface="+mn-cs"/>
        </a:defRPr>
      </a:lvl4pPr>
      <a:lvl5pPr marL="432054" indent="-48006" algn="l" defTabSz="192024" rtl="0" eaLnBrk="1" latinLnBrk="0" hangingPunct="1">
        <a:lnSpc>
          <a:spcPct val="90000"/>
        </a:lnSpc>
        <a:spcBef>
          <a:spcPts val="105"/>
        </a:spcBef>
        <a:buFont typeface="Arial" panose="020B0604020202020204" pitchFamily="34" charset="0"/>
        <a:buChar char="•"/>
        <a:defRPr sz="378" kern="1200">
          <a:solidFill>
            <a:schemeClr val="tx1"/>
          </a:solidFill>
          <a:latin typeface="+mn-lt"/>
          <a:ea typeface="+mn-ea"/>
          <a:cs typeface="+mn-cs"/>
        </a:defRPr>
      </a:lvl5pPr>
      <a:lvl6pPr marL="528066" indent="-48006" algn="l" defTabSz="192024" rtl="0" eaLnBrk="1" latinLnBrk="0" hangingPunct="1">
        <a:lnSpc>
          <a:spcPct val="90000"/>
        </a:lnSpc>
        <a:spcBef>
          <a:spcPts val="105"/>
        </a:spcBef>
        <a:buFont typeface="Arial" panose="020B0604020202020204" pitchFamily="34" charset="0"/>
        <a:buChar char="•"/>
        <a:defRPr sz="378" kern="1200">
          <a:solidFill>
            <a:schemeClr val="tx1"/>
          </a:solidFill>
          <a:latin typeface="+mn-lt"/>
          <a:ea typeface="+mn-ea"/>
          <a:cs typeface="+mn-cs"/>
        </a:defRPr>
      </a:lvl6pPr>
      <a:lvl7pPr marL="624078" indent="-48006" algn="l" defTabSz="192024" rtl="0" eaLnBrk="1" latinLnBrk="0" hangingPunct="1">
        <a:lnSpc>
          <a:spcPct val="90000"/>
        </a:lnSpc>
        <a:spcBef>
          <a:spcPts val="105"/>
        </a:spcBef>
        <a:buFont typeface="Arial" panose="020B0604020202020204" pitchFamily="34" charset="0"/>
        <a:buChar char="•"/>
        <a:defRPr sz="378" kern="1200">
          <a:solidFill>
            <a:schemeClr val="tx1"/>
          </a:solidFill>
          <a:latin typeface="+mn-lt"/>
          <a:ea typeface="+mn-ea"/>
          <a:cs typeface="+mn-cs"/>
        </a:defRPr>
      </a:lvl7pPr>
      <a:lvl8pPr marL="720090" indent="-48006" algn="l" defTabSz="192024" rtl="0" eaLnBrk="1" latinLnBrk="0" hangingPunct="1">
        <a:lnSpc>
          <a:spcPct val="90000"/>
        </a:lnSpc>
        <a:spcBef>
          <a:spcPts val="105"/>
        </a:spcBef>
        <a:buFont typeface="Arial" panose="020B0604020202020204" pitchFamily="34" charset="0"/>
        <a:buChar char="•"/>
        <a:defRPr sz="378" kern="1200">
          <a:solidFill>
            <a:schemeClr val="tx1"/>
          </a:solidFill>
          <a:latin typeface="+mn-lt"/>
          <a:ea typeface="+mn-ea"/>
          <a:cs typeface="+mn-cs"/>
        </a:defRPr>
      </a:lvl8pPr>
      <a:lvl9pPr marL="816102" indent="-48006" algn="l" defTabSz="192024" rtl="0" eaLnBrk="1" latinLnBrk="0" hangingPunct="1">
        <a:lnSpc>
          <a:spcPct val="90000"/>
        </a:lnSpc>
        <a:spcBef>
          <a:spcPts val="105"/>
        </a:spcBef>
        <a:buFont typeface="Arial" panose="020B0604020202020204" pitchFamily="34" charset="0"/>
        <a:buChar char="•"/>
        <a:defRPr sz="37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92024" rtl="0" eaLnBrk="1" latinLnBrk="0" hangingPunct="1">
        <a:defRPr sz="378" kern="1200">
          <a:solidFill>
            <a:schemeClr val="tx1"/>
          </a:solidFill>
          <a:latin typeface="+mn-lt"/>
          <a:ea typeface="+mn-ea"/>
          <a:cs typeface="+mn-cs"/>
        </a:defRPr>
      </a:lvl1pPr>
      <a:lvl2pPr marL="96012" algn="l" defTabSz="192024" rtl="0" eaLnBrk="1" latinLnBrk="0" hangingPunct="1">
        <a:defRPr sz="378" kern="1200">
          <a:solidFill>
            <a:schemeClr val="tx1"/>
          </a:solidFill>
          <a:latin typeface="+mn-lt"/>
          <a:ea typeface="+mn-ea"/>
          <a:cs typeface="+mn-cs"/>
        </a:defRPr>
      </a:lvl2pPr>
      <a:lvl3pPr marL="192024" algn="l" defTabSz="192024" rtl="0" eaLnBrk="1" latinLnBrk="0" hangingPunct="1">
        <a:defRPr sz="378" kern="1200">
          <a:solidFill>
            <a:schemeClr val="tx1"/>
          </a:solidFill>
          <a:latin typeface="+mn-lt"/>
          <a:ea typeface="+mn-ea"/>
          <a:cs typeface="+mn-cs"/>
        </a:defRPr>
      </a:lvl3pPr>
      <a:lvl4pPr marL="288036" algn="l" defTabSz="192024" rtl="0" eaLnBrk="1" latinLnBrk="0" hangingPunct="1">
        <a:defRPr sz="378" kern="1200">
          <a:solidFill>
            <a:schemeClr val="tx1"/>
          </a:solidFill>
          <a:latin typeface="+mn-lt"/>
          <a:ea typeface="+mn-ea"/>
          <a:cs typeface="+mn-cs"/>
        </a:defRPr>
      </a:lvl4pPr>
      <a:lvl5pPr marL="384048" algn="l" defTabSz="192024" rtl="0" eaLnBrk="1" latinLnBrk="0" hangingPunct="1">
        <a:defRPr sz="378" kern="1200">
          <a:solidFill>
            <a:schemeClr val="tx1"/>
          </a:solidFill>
          <a:latin typeface="+mn-lt"/>
          <a:ea typeface="+mn-ea"/>
          <a:cs typeface="+mn-cs"/>
        </a:defRPr>
      </a:lvl5pPr>
      <a:lvl6pPr marL="480060" algn="l" defTabSz="192024" rtl="0" eaLnBrk="1" latinLnBrk="0" hangingPunct="1">
        <a:defRPr sz="378" kern="1200">
          <a:solidFill>
            <a:schemeClr val="tx1"/>
          </a:solidFill>
          <a:latin typeface="+mn-lt"/>
          <a:ea typeface="+mn-ea"/>
          <a:cs typeface="+mn-cs"/>
        </a:defRPr>
      </a:lvl6pPr>
      <a:lvl7pPr marL="576072" algn="l" defTabSz="192024" rtl="0" eaLnBrk="1" latinLnBrk="0" hangingPunct="1">
        <a:defRPr sz="378" kern="1200">
          <a:solidFill>
            <a:schemeClr val="tx1"/>
          </a:solidFill>
          <a:latin typeface="+mn-lt"/>
          <a:ea typeface="+mn-ea"/>
          <a:cs typeface="+mn-cs"/>
        </a:defRPr>
      </a:lvl7pPr>
      <a:lvl8pPr marL="672084" algn="l" defTabSz="192024" rtl="0" eaLnBrk="1" latinLnBrk="0" hangingPunct="1">
        <a:defRPr sz="378" kern="1200">
          <a:solidFill>
            <a:schemeClr val="tx1"/>
          </a:solidFill>
          <a:latin typeface="+mn-lt"/>
          <a:ea typeface="+mn-ea"/>
          <a:cs typeface="+mn-cs"/>
        </a:defRPr>
      </a:lvl8pPr>
      <a:lvl9pPr marL="768096" algn="l" defTabSz="192024" rtl="0" eaLnBrk="1" latinLnBrk="0" hangingPunct="1">
        <a:defRPr sz="37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092EA2BC-1734-316B-4AB3-1D642D014EB0}"/>
              </a:ext>
            </a:extLst>
          </p:cNvPr>
          <p:cNvSpPr/>
          <p:nvPr/>
        </p:nvSpPr>
        <p:spPr>
          <a:xfrm>
            <a:off x="0" y="558800"/>
            <a:ext cx="12192000" cy="135731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B9529EA5-61BF-1C11-83FF-84AB8AB9190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91" y="50801"/>
            <a:ext cx="3755060" cy="469900"/>
          </a:xfrm>
          <a:prstGeom prst="rect">
            <a:avLst/>
          </a:prstGeom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id="{F7DC141E-D832-B703-FAD6-B6CB93AEB73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43900" y="823056"/>
            <a:ext cx="2032000" cy="295519"/>
          </a:xfrm>
          <a:prstGeom prst="rect">
            <a:avLst/>
          </a:prstGeom>
        </p:spPr>
      </p:pic>
      <p:sp>
        <p:nvSpPr>
          <p:cNvPr id="9" name="Rectángulo 8">
            <a:extLst>
              <a:ext uri="{FF2B5EF4-FFF2-40B4-BE49-F238E27FC236}">
                <a16:creationId xmlns:a16="http://schemas.microsoft.com/office/drawing/2014/main" id="{C6CB6026-0984-A0E3-FEFC-1DF0E752609C}"/>
              </a:ext>
            </a:extLst>
          </p:cNvPr>
          <p:cNvSpPr/>
          <p:nvPr/>
        </p:nvSpPr>
        <p:spPr>
          <a:xfrm>
            <a:off x="10541000" y="749300"/>
            <a:ext cx="50800" cy="381975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6BC86994-7F9A-B329-F9B3-2D902844DA32}"/>
              </a:ext>
            </a:extLst>
          </p:cNvPr>
          <p:cNvSpPr txBox="1"/>
          <p:nvPr/>
        </p:nvSpPr>
        <p:spPr>
          <a:xfrm>
            <a:off x="10642600" y="712175"/>
            <a:ext cx="1551387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200" dirty="0"/>
              <a:t>Formularios</a:t>
            </a:r>
            <a:endParaRPr lang="es-CO" sz="2200" dirty="0"/>
          </a:p>
        </p:txBody>
      </p:sp>
    </p:spTree>
    <p:extLst>
      <p:ext uri="{BB962C8B-B14F-4D97-AF65-F5344CB8AC3E}">
        <p14:creationId xmlns:p14="http://schemas.microsoft.com/office/powerpoint/2010/main" val="210063253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100</TotalTime>
  <Words>1</Words>
  <Application>Microsoft Office PowerPoint</Application>
  <PresentationFormat>Personalizado</PresentationFormat>
  <Paragraphs>1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USER</dc:creator>
  <cp:lastModifiedBy>USER</cp:lastModifiedBy>
  <cp:revision>1</cp:revision>
  <dcterms:created xsi:type="dcterms:W3CDTF">2023-06-22T18:35:00Z</dcterms:created>
  <dcterms:modified xsi:type="dcterms:W3CDTF">2023-06-22T20:15:41Z</dcterms:modified>
</cp:coreProperties>
</file>